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29"/>
  </p:notesMasterIdLst>
  <p:handoutMasterIdLst>
    <p:handoutMasterId r:id="rId30"/>
  </p:handoutMasterIdLst>
  <p:sldIdLst>
    <p:sldId id="424" r:id="rId8"/>
    <p:sldId id="435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36" r:id="rId27"/>
    <p:sldId id="428" r:id="rId28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 autoAdjust="0"/>
    <p:restoredTop sz="88272" autoAdjust="0"/>
  </p:normalViewPr>
  <p:slideViewPr>
    <p:cSldViewPr snapToGrid="0">
      <p:cViewPr varScale="1">
        <p:scale>
          <a:sx n="136" d="100"/>
          <a:sy n="136" d="100"/>
        </p:scale>
        <p:origin x="216" y="320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39F-ACCB-FE86-2BFE-3A1E77D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595D-041C-B25A-2A49-280F3AC1F9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4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708A-7BA9-6B16-CE07-AEFE09DE8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</a:t>
            </a:r>
          </a:p>
        </p:txBody>
      </p:sp>
      <p:pic>
        <p:nvPicPr>
          <p:cNvPr id="11" name="Picture 10" descr="A graph showing a line of dots&#10;&#10;AI-generated content may be incorrect.">
            <a:extLst>
              <a:ext uri="{FF2B5EF4-FFF2-40B4-BE49-F238E27FC236}">
                <a16:creationId xmlns:a16="http://schemas.microsoft.com/office/drawing/2014/main" id="{F2D64405-93F5-B1B5-1C8D-64C0B941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1477924"/>
            <a:ext cx="4136065" cy="2779996"/>
          </a:xfrm>
          <a:prstGeom prst="rect">
            <a:avLst/>
          </a:prstGeom>
        </p:spPr>
      </p:pic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51" y="1520456"/>
            <a:ext cx="4281377" cy="25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97B2-6ECA-24BD-335A-097FEEB1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B579B-0CCF-12C2-8409-1DAA17DA1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25B-4D4A-88CE-03AA-4EC4CAD5A9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C103-B6C5-CC19-2396-D8F7729C0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initial depth</a:t>
            </a:r>
          </a:p>
        </p:txBody>
      </p:sp>
      <p:pic>
        <p:nvPicPr>
          <p:cNvPr id="7" name="Picture 6" descr="A graph with a yellow line&#10;&#10;AI-generated content may be incorrect.">
            <a:extLst>
              <a:ext uri="{FF2B5EF4-FFF2-40B4-BE49-F238E27FC236}">
                <a16:creationId xmlns:a16="http://schemas.microsoft.com/office/drawing/2014/main" id="{563932C1-AA2B-2867-5D94-63AB7064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7" y="1595731"/>
            <a:ext cx="4226992" cy="2669363"/>
          </a:xfrm>
          <a:prstGeom prst="rect">
            <a:avLst/>
          </a:prstGeom>
        </p:spPr>
      </p:pic>
      <p:pic>
        <p:nvPicPr>
          <p:cNvPr id="9" name="Picture 8" descr="A graph with red lines and blue dots&#10;&#10;AI-generated content may be incorrect.">
            <a:extLst>
              <a:ext uri="{FF2B5EF4-FFF2-40B4-BE49-F238E27FC236}">
                <a16:creationId xmlns:a16="http://schemas.microsoft.com/office/drawing/2014/main" id="{3FC59837-F0AF-4704-1604-E44A2FD7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7" y="1660257"/>
            <a:ext cx="3968908" cy="2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FD30D-A682-6CE2-3DB1-83860DB4A8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melt air factor </a:t>
            </a:r>
          </a:p>
        </p:txBody>
      </p:sp>
      <p:pic>
        <p:nvPicPr>
          <p:cNvPr id="8" name="Picture 7" descr="A graph showing a number of colored dots&#10;&#10;AI-generated content may be incorrect.">
            <a:extLst>
              <a:ext uri="{FF2B5EF4-FFF2-40B4-BE49-F238E27FC236}">
                <a16:creationId xmlns:a16="http://schemas.microsoft.com/office/drawing/2014/main" id="{6498E042-D50D-A706-D039-2C08FA24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0" y="1424630"/>
            <a:ext cx="4254499" cy="2785579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58" y="1473072"/>
            <a:ext cx="3870251" cy="26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D26E-377F-58B4-A1E2-DFAD5393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A068-5521-DEA1-9E0E-D3D7B1D94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93D4-AC3D-0E2F-7D9A-83622B282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2545B-B827-0649-B368-642FBC2B0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upper reservoir</a:t>
            </a:r>
          </a:p>
        </p:txBody>
      </p:sp>
      <p:pic>
        <p:nvPicPr>
          <p:cNvPr id="7" name="Picture 6" descr="A graph showing a number of points&#10;&#10;AI-generated content may be incorrect.">
            <a:extLst>
              <a:ext uri="{FF2B5EF4-FFF2-40B4-BE49-F238E27FC236}">
                <a16:creationId xmlns:a16="http://schemas.microsoft.com/office/drawing/2014/main" id="{CE3EC3D8-5E59-1CDB-6B70-8BFE5646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5" y="1502541"/>
            <a:ext cx="4470293" cy="2735968"/>
          </a:xfrm>
          <a:prstGeom prst="rect">
            <a:avLst/>
          </a:prstGeom>
        </p:spPr>
      </p:pic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A1D0199-51F4-6A5B-3CE7-AC08F3CF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76972"/>
            <a:ext cx="4255008" cy="25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0098-49C4-F622-99D1-8B8A535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C88FB-C58E-7DE8-2E7B-5C6C95D9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1524C-4E0A-9D23-2BF7-CA972F3A85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3A845-4D48-B0A6-1A1C-060AB7D4A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discharge to run-off coefficient</a:t>
            </a: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EE09E70E-BC3E-18C3-6E11-22351AC0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2" y="1574466"/>
            <a:ext cx="4262179" cy="2711893"/>
          </a:xfrm>
          <a:prstGeom prst="rect">
            <a:avLst/>
          </a:prstGeom>
        </p:spPr>
      </p:pic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3CE711A-CE3A-D248-4409-EF06E5AC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28" y="1617713"/>
            <a:ext cx="4269332" cy="25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16CF-31ED-ED65-F770-27B8BFB08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depth</a:t>
            </a:r>
          </a:p>
        </p:txBody>
      </p:sp>
      <p:pic>
        <p:nvPicPr>
          <p:cNvPr id="7" name="Picture 6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F052A086-557B-45E4-F015-EDCB1682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9" y="1606364"/>
            <a:ext cx="4326721" cy="2648097"/>
          </a:xfrm>
          <a:prstGeom prst="rect">
            <a:avLst/>
          </a:prstGeom>
        </p:spPr>
      </p:pic>
      <p:pic>
        <p:nvPicPr>
          <p:cNvPr id="10" name="Picture 9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5522494-E0CC-FE72-23EE-E9002B6B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42" y="1638263"/>
            <a:ext cx="4138910" cy="24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C6B8-9FE9-FBF8-2FBF-587E832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D0534-8AFC-5E22-1083-75ADE58A2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03BD-D802-D0B7-0835-29E4A71D3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BBF77-C1EB-3473-619D-19D1A3794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threshold coefficient</a:t>
            </a:r>
          </a:p>
        </p:txBody>
      </p:sp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7522B0FE-D8F9-EB25-E4A4-7A67EDD4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632622"/>
            <a:ext cx="4240914" cy="2595580"/>
          </a:xfrm>
          <a:prstGeom prst="rect">
            <a:avLst/>
          </a:prstGeom>
        </p:spPr>
      </p:pic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092C5C21-428C-087F-195C-8F37A225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47" y="1698666"/>
            <a:ext cx="4109561" cy="24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3C14-90DF-10E9-CDE0-8118A4A4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A83B-E601-841A-2BDB-2E383DDF2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0975-8607-4041-94AD-DE5FB4067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FF570-5469-553E-0929-124ABF233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coefficient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FB9BE2A6-BBCB-D316-ED6E-1113247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6" y="1627629"/>
            <a:ext cx="4257232" cy="2605567"/>
          </a:xfrm>
          <a:prstGeom prst="rect">
            <a:avLst/>
          </a:prstGeom>
        </p:spPr>
      </p:pic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FE2962B-FC5A-898C-C0D7-CAC57A56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92" y="1698965"/>
            <a:ext cx="4081947" cy="24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D03C-8E92-2177-1780-A600D0A87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Percolation coefficient upper to lower</a:t>
            </a:r>
          </a:p>
        </p:txBody>
      </p:sp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13A82874-2EE0-9EF2-154C-E41A0ECB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7" y="1451211"/>
            <a:ext cx="4291978" cy="2626833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00" y="1507776"/>
            <a:ext cx="4231904" cy="25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0E7A-763A-08D2-63DE-1BCF35A8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AC63-D15D-4D91-899A-70FAFFD85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F964-08DA-AF27-7BDC-37C6AE6D6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3EA58-4DD3-6625-3F7B-8EB93D317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Upper reservoir runoff split ratio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127CA8D9-1A6B-3C3C-B333-DB3F83DB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635876"/>
            <a:ext cx="4230281" cy="2589072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3DE686E-1579-B32F-2AAE-0BE97A72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42" y="1762442"/>
            <a:ext cx="4104176" cy="24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B321-9AF6-FDE6-D4A8-4655F1466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C4ED6-3500-CC80-9CE6-4DF9B63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32" y="1544714"/>
            <a:ext cx="3989980" cy="2838769"/>
          </a:xfrm>
          <a:prstGeom prst="rect">
            <a:avLst/>
          </a:prstGeom>
        </p:spPr>
      </p:pic>
      <p:pic>
        <p:nvPicPr>
          <p:cNvPr id="13" name="Picture 12" descr="A graph with a purple line&#10;&#10;AI-generated content may be incorrect.">
            <a:extLst>
              <a:ext uri="{FF2B5EF4-FFF2-40B4-BE49-F238E27FC236}">
                <a16:creationId xmlns:a16="http://schemas.microsoft.com/office/drawing/2014/main" id="{0D808684-22E9-0FAC-62C8-B3D319C7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459586"/>
            <a:ext cx="4299456" cy="2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7FA50-415B-4018-E60E-606CC58D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87C7-C45E-D926-E804-568BC35883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61ADD2-2A69-3E8A-4B9F-A9F6B3F38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Absolute difference in OFV vs Parameters</a:t>
            </a:r>
          </a:p>
        </p:txBody>
      </p:sp>
      <p:pic>
        <p:nvPicPr>
          <p:cNvPr id="15" name="Picture 1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ACA23B59-CD83-5099-85D8-0DD83B2E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53" y="1408235"/>
            <a:ext cx="5720316" cy="3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8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566EB-C443-3101-4921-7DFA94B1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B705-BBAA-3154-BFE2-8BA2ECE53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7FD8-24A8-32AE-B63E-CA2E63A6A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|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B913-1214-4708-AEFF-9E79D04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94EA8-6E24-B575-E4A9-FAAB41BE4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A39A-C690-2A8A-F62C-3BF84692AA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E1654-4232-2E0B-1433-4444FDFC2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Storage initial lower reservoir</a:t>
            </a:r>
          </a:p>
        </p:txBody>
      </p:sp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D6E6BD06-5EC8-9B8D-70AA-0A3AB828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1" y="1415825"/>
            <a:ext cx="4304710" cy="2932891"/>
          </a:xfrm>
          <a:prstGeom prst="rect">
            <a:avLst/>
          </a:prstGeom>
        </p:spPr>
      </p:pic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235D61AA-F7B7-4311-BC50-FFAFF46CA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60" y="1531935"/>
            <a:ext cx="3908488" cy="2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B9DD-A168-55DD-C791-7F7D0D54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37FE5-10A8-CEDD-6169-A2E46B3BF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0EC6-87AC-45B7-1DFA-61227100DC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929FA-B9C8-8942-A719-836A6D5EC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Lower reservoir runoff coefficient</a:t>
            </a:r>
          </a:p>
        </p:txBody>
      </p:sp>
      <p:pic>
        <p:nvPicPr>
          <p:cNvPr id="8" name="Picture 7" descr="A graph of a line&#10;&#10;AI-generated content may be incorrect.">
            <a:extLst>
              <a:ext uri="{FF2B5EF4-FFF2-40B4-BE49-F238E27FC236}">
                <a16:creationId xmlns:a16="http://schemas.microsoft.com/office/drawing/2014/main" id="{EEE2F896-76B4-DC2B-22AA-14B41394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0" y="1343140"/>
            <a:ext cx="4262179" cy="3115930"/>
          </a:xfrm>
          <a:prstGeom prst="rect">
            <a:avLst/>
          </a:prstGeom>
        </p:spPr>
      </p:pic>
      <p:pic>
        <p:nvPicPr>
          <p:cNvPr id="11" name="Picture 10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44C1DAF8-5B85-7A12-EC95-7DA68C9E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95" y="1407485"/>
            <a:ext cx="4092848" cy="29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8F436-EFB9-0B3F-2829-76D3F1C215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Beta</a:t>
            </a:r>
          </a:p>
        </p:txBody>
      </p:sp>
      <p:pic>
        <p:nvPicPr>
          <p:cNvPr id="7" name="Picture 6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7001B623-3870-FE50-26BF-F53ED2A3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500038"/>
            <a:ext cx="4357719" cy="2860748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35" y="1626782"/>
            <a:ext cx="4000350" cy="25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34F50-AC76-B610-F77F-B4AD3C94F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initial moisture</a:t>
            </a:r>
          </a:p>
        </p:txBody>
      </p:sp>
      <p:pic>
        <p:nvPicPr>
          <p:cNvPr id="8" name="Picture 7" descr="A chart with a number of dots&#10;&#10;AI-generated content may be incorrect.">
            <a:extLst>
              <a:ext uri="{FF2B5EF4-FFF2-40B4-BE49-F238E27FC236}">
                <a16:creationId xmlns:a16="http://schemas.microsoft.com/office/drawing/2014/main" id="{42955789-4263-2C4B-B20E-BB81FB0F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590415"/>
            <a:ext cx="4081426" cy="2679995"/>
          </a:xfrm>
          <a:prstGeom prst="rect">
            <a:avLst/>
          </a:prstGeom>
        </p:spPr>
      </p:pic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87" y="1590415"/>
            <a:ext cx="3790440" cy="26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4C8E-275E-5FC6-9FCA-FB9B22CEC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pic>
        <p:nvPicPr>
          <p:cNvPr id="7" name="Picture 6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C7E43FD2-6A68-FAEE-3CA4-CDB3168E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462211"/>
            <a:ext cx="4206779" cy="2954327"/>
          </a:xfrm>
          <a:prstGeom prst="rect">
            <a:avLst/>
          </a:prstGeom>
        </p:spPr>
      </p:pic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39" y="1528954"/>
            <a:ext cx="3967999" cy="2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3A51-CF6C-95D2-5191-D6884393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3D3F2-8746-DDC7-6FB2-B2450D0D9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BA167-4DC6-2BFD-2023-298732178F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2ACD-6483-61D6-129B-3C5120B01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permanent wilting point</a:t>
            </a:r>
          </a:p>
        </p:txBody>
      </p:sp>
      <p:pic>
        <p:nvPicPr>
          <p:cNvPr id="8" name="Picture 7" descr="A graph showing a line of noise&#10;&#10;AI-generated content may be incorrect.">
            <a:extLst>
              <a:ext uri="{FF2B5EF4-FFF2-40B4-BE49-F238E27FC236}">
                <a16:creationId xmlns:a16="http://schemas.microsoft.com/office/drawing/2014/main" id="{6E76EDF1-8B1D-819D-24EC-AC4EAFAD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0" y="1456004"/>
            <a:ext cx="4651351" cy="3003065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125E4EA-C2FD-2C59-FE2E-6BD43837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43" y="1520351"/>
            <a:ext cx="4125935" cy="28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2345F-700F-FA5E-E7F9-079A64CB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744A4-DCF5-E3B5-6DB5-59074EB3C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26D2-1500-8E72-7BB7-F038E8CA0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816D8-F084-187C-1309-3189F37E38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air factor </a:t>
            </a:r>
          </a:p>
        </p:txBody>
      </p:sp>
      <p:pic>
        <p:nvPicPr>
          <p:cNvPr id="7" name="Picture 6" descr="A graph showing a line of dots&#10;&#10;AI-generated content may be incorrect.">
            <a:extLst>
              <a:ext uri="{FF2B5EF4-FFF2-40B4-BE49-F238E27FC236}">
                <a16:creationId xmlns:a16="http://schemas.microsoft.com/office/drawing/2014/main" id="{54367D92-11FB-31BB-8222-FD39CE03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7" y="1670456"/>
            <a:ext cx="4277775" cy="2831146"/>
          </a:xfrm>
          <a:prstGeom prst="rect">
            <a:avLst/>
          </a:prstGeom>
        </p:spPr>
      </p:pic>
      <p:pic>
        <p:nvPicPr>
          <p:cNvPr id="10" name="Picture 9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0E240289-E07E-7ADA-AE91-6B3AE49F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33" y="1730756"/>
            <a:ext cx="3671655" cy="26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041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596</TotalTime>
  <Words>153</Words>
  <Application>Microsoft Macintosh PowerPoint</Application>
  <PresentationFormat>On-screen Show (16:9)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Courier New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Assignment 2</vt:lpstr>
      <vt:lpstr>Sensitivity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Nafisa Raihana</cp:lastModifiedBy>
  <cp:revision>12</cp:revision>
  <cp:lastPrinted>2015-07-30T14:04:45Z</cp:lastPrinted>
  <dcterms:created xsi:type="dcterms:W3CDTF">2020-10-03T23:03:33Z</dcterms:created>
  <dcterms:modified xsi:type="dcterms:W3CDTF">2025-11-26T16:58:35Z</dcterms:modified>
</cp:coreProperties>
</file>